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87175"/>
  <p:notesSz cx="13716000" cy="24387175"/>
  <p:embeddedFontLst>
    <p:embeddedFont>
      <p:font typeface="Inter SemiBold"/>
      <p:regular r:id="rId29"/>
      <p:bold r:id="rId30"/>
      <p:italic r:id="rId31"/>
      <p:boldItalic r:id="rId32"/>
    </p:embeddedFont>
    <p:embeddedFont>
      <p:font typeface="Inter"/>
      <p:regular r:id="rId33"/>
      <p:bold r:id="rId34"/>
      <p:italic r:id="rId35"/>
      <p:boldItalic r:id="rId36"/>
    </p:embeddedFont>
    <p:embeddedFont>
      <p:font typeface="Inter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jLtApxuMDicERsO/FPFh8LcUVK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boldItalic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SemiBold-italic.fntdata"/><Relationship Id="rId30" Type="http://schemas.openxmlformats.org/officeDocument/2006/relationships/font" Target="fonts/InterSemiBold-bold.fntdata"/><Relationship Id="rId11" Type="http://schemas.openxmlformats.org/officeDocument/2006/relationships/slide" Target="slides/slide7.xml"/><Relationship Id="rId33" Type="http://schemas.openxmlformats.org/officeDocument/2006/relationships/font" Target="fonts/Inter-regular.fntdata"/><Relationship Id="rId10" Type="http://schemas.openxmlformats.org/officeDocument/2006/relationships/slide" Target="slides/slide6.xml"/><Relationship Id="rId32" Type="http://schemas.openxmlformats.org/officeDocument/2006/relationships/font" Target="fonts/Inter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Inter-italic.fntdata"/><Relationship Id="rId12" Type="http://schemas.openxmlformats.org/officeDocument/2006/relationships/slide" Target="slides/slide8.xml"/><Relationship Id="rId34" Type="http://schemas.openxmlformats.org/officeDocument/2006/relationships/font" Target="fonts/Inter-bold.fntdata"/><Relationship Id="rId15" Type="http://schemas.openxmlformats.org/officeDocument/2006/relationships/slide" Target="slides/slide11.xml"/><Relationship Id="rId37" Type="http://schemas.openxmlformats.org/officeDocument/2006/relationships/font" Target="fonts/InterMedium-regular.fntdata"/><Relationship Id="rId14" Type="http://schemas.openxmlformats.org/officeDocument/2006/relationships/slide" Target="slides/slide10.xml"/><Relationship Id="rId36" Type="http://schemas.openxmlformats.org/officeDocument/2006/relationships/font" Target="fonts/Inter-boldItalic.fntdata"/><Relationship Id="rId17" Type="http://schemas.openxmlformats.org/officeDocument/2006/relationships/slide" Target="slides/slide13.xml"/><Relationship Id="rId39" Type="http://schemas.openxmlformats.org/officeDocument/2006/relationships/font" Target="fonts/InterMedium-italic.fntdata"/><Relationship Id="rId16" Type="http://schemas.openxmlformats.org/officeDocument/2006/relationships/slide" Target="slides/slide12.xml"/><Relationship Id="rId38" Type="http://schemas.openxmlformats.org/officeDocument/2006/relationships/font" Target="fonts/Inter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3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4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0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0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p2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1371600" y="11583900"/>
            <a:ext cx="10972800" cy="109742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9:notes"/>
          <p:cNvSpPr/>
          <p:nvPr>
            <p:ph idx="2" type="sldImg"/>
          </p:nvPr>
        </p:nvSpPr>
        <p:spPr>
          <a:xfrm>
            <a:off x="2286450" y="1829025"/>
            <a:ext cx="9144450" cy="91451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/>
          <p:nvPr>
            <p:ph type="title"/>
          </p:nvPr>
        </p:nvSpPr>
        <p:spPr>
          <a:xfrm>
            <a:off x="1679796" y="914400"/>
            <a:ext cx="786549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/>
          <p:nvPr>
            <p:ph idx="2" type="pic"/>
          </p:nvPr>
        </p:nvSpPr>
        <p:spPr>
          <a:xfrm>
            <a:off x="10367726" y="1974851"/>
            <a:ext cx="12346007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5"/>
          <p:cNvSpPr txBox="1"/>
          <p:nvPr>
            <p:ph idx="1" type="body"/>
          </p:nvPr>
        </p:nvSpPr>
        <p:spPr>
          <a:xfrm>
            <a:off x="1679796" y="4114800"/>
            <a:ext cx="7865498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35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" type="body"/>
          </p:nvPr>
        </p:nvSpPr>
        <p:spPr>
          <a:xfrm rot="5400000">
            <a:off x="7842250" y="-2514381"/>
            <a:ext cx="8702676" cy="21033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7"/>
          <p:cNvSpPr txBox="1"/>
          <p:nvPr>
            <p:ph type="title"/>
          </p:nvPr>
        </p:nvSpPr>
        <p:spPr>
          <a:xfrm rot="5400000">
            <a:off x="14269477" y="3912845"/>
            <a:ext cx="11623676" cy="5258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" type="body"/>
          </p:nvPr>
        </p:nvSpPr>
        <p:spPr>
          <a:xfrm rot="5400000">
            <a:off x="3600087" y="-1193219"/>
            <a:ext cx="11623676" cy="1547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ctrTitle"/>
          </p:nvPr>
        </p:nvSpPr>
        <p:spPr>
          <a:xfrm>
            <a:off x="3048397" y="2244726"/>
            <a:ext cx="18290381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" type="subTitle"/>
          </p:nvPr>
        </p:nvSpPr>
        <p:spPr>
          <a:xfrm>
            <a:off x="3048397" y="7204076"/>
            <a:ext cx="18290381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5" name="Google Shape;15;p27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2" name="Google Shape;42;p31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title"/>
          </p:nvPr>
        </p:nvSpPr>
        <p:spPr>
          <a:xfrm>
            <a:off x="1679796" y="914400"/>
            <a:ext cx="786549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" type="body"/>
          </p:nvPr>
        </p:nvSpPr>
        <p:spPr>
          <a:xfrm>
            <a:off x="10367726" y="1974851"/>
            <a:ext cx="12346007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5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Char char="•"/>
              <a:defRPr sz="6400"/>
            </a:lvl1pPr>
            <a:lvl2pPr indent="-5842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 sz="5600"/>
            </a:lvl2pPr>
            <a:lvl3pPr indent="-533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3pPr>
            <a:lvl4pPr indent="-482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482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6pPr>
            <a:lvl7pPr indent="-482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7pPr>
            <a:lvl8pPr indent="-482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8pPr>
            <a:lvl9pPr indent="-482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9pPr>
          </a:lstStyle>
          <a:p/>
        </p:txBody>
      </p:sp>
      <p:sp>
        <p:nvSpPr>
          <p:cNvPr id="58" name="Google Shape;58;p34"/>
          <p:cNvSpPr txBox="1"/>
          <p:nvPr>
            <p:ph idx="2" type="body"/>
          </p:nvPr>
        </p:nvSpPr>
        <p:spPr>
          <a:xfrm>
            <a:off x="1679796" y="4114800"/>
            <a:ext cx="7865498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59" name="Google Shape;59;p34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4.png"/><Relationship Id="rId13" Type="http://schemas.openxmlformats.org/officeDocument/2006/relationships/image" Target="../media/image4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370" y="1339304"/>
            <a:ext cx="18513835" cy="17545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1572093" y="3345273"/>
            <a:ext cx="21582069" cy="22097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7500"/>
              <a:buFont typeface="Inter"/>
              <a:buNone/>
            </a:pPr>
            <a:r>
              <a:rPr b="1" i="0" lang="en-US" sz="75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Международный фестиваль научно-технического творчества детей и молодежи</a:t>
            </a:r>
            <a:endParaRPr b="1" i="0" sz="75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274257" y="12478079"/>
            <a:ext cx="4852254" cy="53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4000"/>
              <a:buFont typeface="Inter SemiBold"/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10-14 ноября 2025</a:t>
            </a:r>
            <a:endParaRPr b="0" i="0" sz="4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733890" y="12478079"/>
            <a:ext cx="8126594" cy="535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4000"/>
              <a:buFont typeface="Inter SemiBold"/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МВЦ «Екатеринбург-Экспо»</a:t>
            </a:r>
            <a:endParaRPr b="0" i="0" sz="4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402550" y="6624614"/>
            <a:ext cx="215820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7500"/>
              <a:buFont typeface="Inter"/>
              <a:buNone/>
            </a:pPr>
            <a:r>
              <a:rPr b="1" i="0" lang="en-US" sz="75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Направление ХХХ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7500"/>
              <a:buFont typeface="Inter"/>
              <a:buNone/>
            </a:pPr>
            <a:r>
              <a:rPr b="1" i="0" lang="en-US" sz="75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Финал</a:t>
            </a:r>
            <a:endParaRPr b="1" i="0" sz="75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402551" y="8961121"/>
            <a:ext cx="21582069" cy="220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7500"/>
              <a:buFont typeface="Inter"/>
              <a:buNone/>
            </a:pPr>
            <a:r>
              <a:rPr b="1" i="0" lang="en-US" sz="75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Команда ХХХ</a:t>
            </a:r>
            <a:endParaRPr b="1" i="0" sz="75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/>
          <p:nvPr/>
        </p:nvSpPr>
        <p:spPr>
          <a:xfrm>
            <a:off x="1270159" y="5782733"/>
            <a:ext cx="15298769" cy="10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"/>
              <a:buNone/>
            </a:pPr>
            <a:r>
              <a:rPr b="0" i="0" lang="en-US" sz="8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ПРИМЕРЫ ДИЗАЙНА СЛАЙДОВ</a:t>
            </a:r>
            <a:endParaRPr b="0" i="0" sz="80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" name="Google Shape;16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/>
          <p:nvPr/>
        </p:nvSpPr>
        <p:spPr>
          <a:xfrm>
            <a:off x="1147615" y="1853402"/>
            <a:ext cx="21582069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0000"/>
              <a:buFont typeface="Inter SemiBold"/>
              <a:buNone/>
            </a:pPr>
            <a:r>
              <a:rPr b="1" i="0" lang="en-US" sz="10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Заголовок</a:t>
            </a:r>
            <a:endParaRPr b="1" i="0" sz="10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6" name="Google Shape;166;p11"/>
          <p:cNvSpPr/>
          <p:nvPr/>
        </p:nvSpPr>
        <p:spPr>
          <a:xfrm>
            <a:off x="1147615" y="6416438"/>
            <a:ext cx="21582069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b="0" i="0" sz="28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b="0" i="0" sz="28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b="0" i="0" sz="28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"/>
          <p:cNvSpPr/>
          <p:nvPr/>
        </p:nvSpPr>
        <p:spPr>
          <a:xfrm>
            <a:off x="1270159" y="5234087"/>
            <a:ext cx="23335841" cy="4740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36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0"/>
              <a:buFont typeface="Inter"/>
              <a:buNone/>
            </a:pPr>
            <a:r>
              <a:rPr b="1" i="0" lang="en-US" sz="30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Текст</a:t>
            </a:r>
            <a:endParaRPr b="0" i="0" sz="30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2"/>
          <p:cNvSpPr/>
          <p:nvPr/>
        </p:nvSpPr>
        <p:spPr>
          <a:xfrm>
            <a:off x="2146826" y="9489976"/>
            <a:ext cx="11909855" cy="10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"/>
              <a:buNone/>
            </a:pPr>
            <a:r>
              <a:rPr b="0" i="0" lang="en-US" sz="8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 в 1-2 строчки</a:t>
            </a:r>
            <a:endParaRPr b="0" i="0" sz="80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" name="Google Shape;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/>
          <p:nvPr/>
        </p:nvSpPr>
        <p:spPr>
          <a:xfrm>
            <a:off x="1749395" y="1344706"/>
            <a:ext cx="7591829" cy="101480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3"/>
          <p:cNvSpPr/>
          <p:nvPr/>
        </p:nvSpPr>
        <p:spPr>
          <a:xfrm>
            <a:off x="14479278" y="1344706"/>
            <a:ext cx="7591829" cy="101480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/>
          <p:nvPr/>
        </p:nvSpPr>
        <p:spPr>
          <a:xfrm>
            <a:off x="1749395" y="1344706"/>
            <a:ext cx="7591829" cy="101480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4"/>
          <p:cNvSpPr/>
          <p:nvPr/>
        </p:nvSpPr>
        <p:spPr>
          <a:xfrm>
            <a:off x="9963030" y="9606737"/>
            <a:ext cx="10165844" cy="188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1147616" y="7867582"/>
            <a:ext cx="10165844" cy="273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800"/>
              <a:buFont typeface="Inter"/>
              <a:buNone/>
            </a:pPr>
            <a:r>
              <a:rPr b="0" i="0" lang="en-US" sz="28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b="0" i="0" sz="28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14479278" y="1344706"/>
            <a:ext cx="7591829" cy="101480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1147616" y="1665886"/>
            <a:ext cx="12477193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Заголовок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1-2 строки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96" name="Google Shape;1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1270118" y="3399107"/>
            <a:ext cx="11503404" cy="2534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Заголовок</a:t>
            </a:r>
            <a:endParaRPr b="0" i="0" sz="8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1-2 строки</a:t>
            </a:r>
            <a:endParaRPr b="0" i="0" sz="8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1270159" y="757483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b="0" i="0" sz="2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b="0" i="0" sz="2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b="0" i="0" sz="2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03" name="Google Shape;2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18" y="6233220"/>
            <a:ext cx="11163396" cy="41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/>
          <p:nvPr/>
        </p:nvSpPr>
        <p:spPr>
          <a:xfrm>
            <a:off x="14479278" y="1344706"/>
            <a:ext cx="7591829" cy="10148048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1270159" y="4528269"/>
            <a:ext cx="11503404" cy="10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Заголовок в 1-2 строки</a:t>
            </a:r>
            <a:endParaRPr b="0" i="0" sz="8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1" name="Google Shape;211;p17"/>
          <p:cNvSpPr/>
          <p:nvPr/>
        </p:nvSpPr>
        <p:spPr>
          <a:xfrm>
            <a:off x="1270159" y="757483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7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7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2000"/>
              <a:buFont typeface="Inter"/>
              <a:buNone/>
            </a:pPr>
            <a:r>
              <a:rPr b="0" i="0" lang="en-US" sz="2000" u="none" cap="none" strike="noStrike">
                <a:solidFill>
                  <a:srgbClr val="1B2357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12" name="Google Shape;2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18" y="6233220"/>
            <a:ext cx="11163396" cy="41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218" name="Google Shape;218;p18"/>
          <p:cNvSpPr/>
          <p:nvPr/>
        </p:nvSpPr>
        <p:spPr>
          <a:xfrm>
            <a:off x="3099187" y="11175776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19" name="Google Shape;219;p18"/>
          <p:cNvSpPr/>
          <p:nvPr/>
        </p:nvSpPr>
        <p:spPr>
          <a:xfrm>
            <a:off x="3099187" y="10188351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0" name="Google Shape;220;p18"/>
          <p:cNvSpPr/>
          <p:nvPr/>
        </p:nvSpPr>
        <p:spPr>
          <a:xfrm>
            <a:off x="3099187" y="9200926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1" name="Google Shape;221;p18"/>
          <p:cNvSpPr/>
          <p:nvPr/>
        </p:nvSpPr>
        <p:spPr>
          <a:xfrm>
            <a:off x="3099187" y="8213402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2" name="Google Shape;222;p18"/>
          <p:cNvSpPr/>
          <p:nvPr/>
        </p:nvSpPr>
        <p:spPr>
          <a:xfrm>
            <a:off x="3099187" y="7225877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3" name="Google Shape;223;p18"/>
          <p:cNvSpPr/>
          <p:nvPr/>
        </p:nvSpPr>
        <p:spPr>
          <a:xfrm>
            <a:off x="3099187" y="6238452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4" name="Google Shape;224;p18"/>
          <p:cNvSpPr/>
          <p:nvPr/>
        </p:nvSpPr>
        <p:spPr>
          <a:xfrm>
            <a:off x="3099187" y="5251027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 " id="225" name="Google Shape;225;p18"/>
          <p:cNvSpPr/>
          <p:nvPr/>
        </p:nvSpPr>
        <p:spPr>
          <a:xfrm>
            <a:off x="3099187" y="4263503"/>
            <a:ext cx="20017701" cy="1"/>
          </a:xfrm>
          <a:custGeom>
            <a:rect b="b" l="l" r="r" t="t"/>
            <a:pathLst>
              <a:path extrusionOk="0" h="1" w="20017701">
                <a:moveTo>
                  <a:pt x="0" y="0"/>
                </a:moveTo>
                <a:lnTo>
                  <a:pt x="20017702" y="2"/>
                </a:ln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894" y="7630476"/>
            <a:ext cx="13972" cy="217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7" name="Google Shape;2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7133" y="6637777"/>
            <a:ext cx="13972" cy="166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8" name="Google Shape;2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2672" y="7143991"/>
            <a:ext cx="13972" cy="1663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9" name="Google Shape;2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4282" y="5007273"/>
            <a:ext cx="20533828" cy="49265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8"/>
          <p:cNvSpPr/>
          <p:nvPr/>
        </p:nvSpPr>
        <p:spPr>
          <a:xfrm>
            <a:off x="22010065" y="7725464"/>
            <a:ext cx="546168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8"/>
          <p:cNvSpPr/>
          <p:nvPr/>
        </p:nvSpPr>
        <p:spPr>
          <a:xfrm>
            <a:off x="22039702" y="7724193"/>
            <a:ext cx="486894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20%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32" name="Google Shape;23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16785" y="6522895"/>
            <a:ext cx="20531154" cy="39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>
            <a:off x="1270159" y="1461975"/>
            <a:ext cx="8124782" cy="2300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Пример слайда 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 графиком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16175472" y="1672160"/>
            <a:ext cx="7286477" cy="18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sz="2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sz="2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sz="2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3340518" y="9009135"/>
            <a:ext cx="1100804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300 000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3340518" y="7036964"/>
            <a:ext cx="1075401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700 000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6410068" y="7544964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600 000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6410068" y="6019377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900 000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12550888" y="5547393"/>
            <a:ext cx="1265925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1 000 000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15663174" y="5039393"/>
            <a:ext cx="1227820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1 100 000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21885166" y="4531393"/>
            <a:ext cx="1265925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1 200 000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18781414" y="5039393"/>
            <a:ext cx="1227820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1 100 000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8"/>
          <p:cNvSpPr/>
          <p:nvPr/>
        </p:nvSpPr>
        <p:spPr>
          <a:xfrm>
            <a:off x="9521957" y="7930826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500 000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/>
          <p:nvPr/>
        </p:nvSpPr>
        <p:spPr>
          <a:xfrm>
            <a:off x="9521957" y="6563393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800 000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8"/>
          <p:cNvSpPr/>
          <p:nvPr/>
        </p:nvSpPr>
        <p:spPr>
          <a:xfrm>
            <a:off x="12627098" y="7518076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600 000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15739384" y="9520013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200 000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8"/>
          <p:cNvSpPr/>
          <p:nvPr/>
        </p:nvSpPr>
        <p:spPr>
          <a:xfrm>
            <a:off x="18838571" y="8504608"/>
            <a:ext cx="1100804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400 000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8"/>
          <p:cNvSpPr/>
          <p:nvPr/>
        </p:nvSpPr>
        <p:spPr>
          <a:xfrm>
            <a:off x="21967726" y="7996608"/>
            <a:ext cx="1088103" cy="30268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 Medium"/>
              <a:buNone/>
            </a:pPr>
            <a:r>
              <a:rPr lang="en-US" sz="2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500 000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8"/>
          <p:cNvSpPr/>
          <p:nvPr/>
        </p:nvSpPr>
        <p:spPr>
          <a:xfrm>
            <a:off x="6452406" y="7273820"/>
            <a:ext cx="647781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8"/>
          <p:cNvSpPr/>
          <p:nvPr/>
        </p:nvSpPr>
        <p:spPr>
          <a:xfrm>
            <a:off x="6482043" y="7272549"/>
            <a:ext cx="588507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100%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8"/>
          <p:cNvSpPr/>
          <p:nvPr/>
        </p:nvSpPr>
        <p:spPr>
          <a:xfrm>
            <a:off x="6452406" y="5748232"/>
            <a:ext cx="647781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6482043" y="5746962"/>
            <a:ext cx="588507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100%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8"/>
          <p:cNvSpPr/>
          <p:nvPr/>
        </p:nvSpPr>
        <p:spPr>
          <a:xfrm>
            <a:off x="12605929" y="5276249"/>
            <a:ext cx="673184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8"/>
          <p:cNvSpPr/>
          <p:nvPr/>
        </p:nvSpPr>
        <p:spPr>
          <a:xfrm>
            <a:off x="12635566" y="5274978"/>
            <a:ext cx="613910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200%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8"/>
          <p:cNvSpPr/>
          <p:nvPr/>
        </p:nvSpPr>
        <p:spPr>
          <a:xfrm>
            <a:off x="15718215" y="4768249"/>
            <a:ext cx="520765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8"/>
          <p:cNvSpPr/>
          <p:nvPr/>
        </p:nvSpPr>
        <p:spPr>
          <a:xfrm>
            <a:off x="15747852" y="4766978"/>
            <a:ext cx="461491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8"/>
          <p:cNvSpPr/>
          <p:nvPr/>
        </p:nvSpPr>
        <p:spPr>
          <a:xfrm>
            <a:off x="21940206" y="4260249"/>
            <a:ext cx="520765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8"/>
          <p:cNvSpPr/>
          <p:nvPr/>
        </p:nvSpPr>
        <p:spPr>
          <a:xfrm>
            <a:off x="21969843" y="4258978"/>
            <a:ext cx="461491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8"/>
          <p:cNvSpPr/>
          <p:nvPr/>
        </p:nvSpPr>
        <p:spPr>
          <a:xfrm>
            <a:off x="9576997" y="7659682"/>
            <a:ext cx="508063" cy="307340"/>
          </a:xfrm>
          <a:prstGeom prst="roundRect">
            <a:avLst>
              <a:gd fmla="val 19636" name="adj"/>
            </a:avLst>
          </a:prstGeom>
          <a:solidFill>
            <a:srgbClr val="F85B76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8"/>
          <p:cNvSpPr/>
          <p:nvPr/>
        </p:nvSpPr>
        <p:spPr>
          <a:xfrm>
            <a:off x="9606634" y="7658411"/>
            <a:ext cx="448789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17%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8"/>
          <p:cNvSpPr/>
          <p:nvPr/>
        </p:nvSpPr>
        <p:spPr>
          <a:xfrm>
            <a:off x="9564295" y="6292249"/>
            <a:ext cx="482660" cy="307340"/>
          </a:xfrm>
          <a:prstGeom prst="roundRect">
            <a:avLst>
              <a:gd fmla="val 19636" name="adj"/>
            </a:avLst>
          </a:prstGeom>
          <a:solidFill>
            <a:srgbClr val="F85B76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8"/>
          <p:cNvSpPr/>
          <p:nvPr/>
        </p:nvSpPr>
        <p:spPr>
          <a:xfrm>
            <a:off x="9593932" y="6290978"/>
            <a:ext cx="423386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11%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8"/>
          <p:cNvSpPr/>
          <p:nvPr/>
        </p:nvSpPr>
        <p:spPr>
          <a:xfrm>
            <a:off x="12669437" y="7246932"/>
            <a:ext cx="546168" cy="307340"/>
          </a:xfrm>
          <a:prstGeom prst="roundRect">
            <a:avLst>
              <a:gd fmla="val 19636" name="adj"/>
            </a:avLst>
          </a:prstGeom>
          <a:solidFill>
            <a:srgbClr val="F85B76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8"/>
          <p:cNvSpPr/>
          <p:nvPr/>
        </p:nvSpPr>
        <p:spPr>
          <a:xfrm>
            <a:off x="12699074" y="7245661"/>
            <a:ext cx="486894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25%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8"/>
          <p:cNvSpPr/>
          <p:nvPr/>
        </p:nvSpPr>
        <p:spPr>
          <a:xfrm>
            <a:off x="15781722" y="9248868"/>
            <a:ext cx="558870" cy="307340"/>
          </a:xfrm>
          <a:prstGeom prst="roundRect">
            <a:avLst>
              <a:gd fmla="val 19636" name="adj"/>
            </a:avLst>
          </a:prstGeom>
          <a:solidFill>
            <a:srgbClr val="F85B76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8"/>
          <p:cNvSpPr/>
          <p:nvPr/>
        </p:nvSpPr>
        <p:spPr>
          <a:xfrm>
            <a:off x="15811360" y="9247598"/>
            <a:ext cx="499596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40%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8"/>
          <p:cNvSpPr/>
          <p:nvPr/>
        </p:nvSpPr>
        <p:spPr>
          <a:xfrm>
            <a:off x="18893611" y="8233464"/>
            <a:ext cx="647781" cy="307340"/>
          </a:xfrm>
          <a:prstGeom prst="roundRect">
            <a:avLst>
              <a:gd fmla="val 19636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/>
          <p:nvPr/>
        </p:nvSpPr>
        <p:spPr>
          <a:xfrm>
            <a:off x="18923248" y="8232193"/>
            <a:ext cx="588507" cy="2421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"/>
              <a:buFont typeface="Inter Medium"/>
              <a:buNone/>
            </a:pPr>
            <a:r>
              <a:rPr lang="en-US" sz="16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100%</a:t>
            </a:r>
            <a:endParaRPr sz="16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1270159" y="11044754"/>
            <a:ext cx="309072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1270159" y="10057329"/>
            <a:ext cx="1325199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1270159" y="9069904"/>
            <a:ext cx="1337901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400 000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1270159" y="8082380"/>
            <a:ext cx="1337901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600 000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1270159" y="7094855"/>
            <a:ext cx="1337901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800 000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1270159" y="6107430"/>
            <a:ext cx="1553828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1 000 000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1270159" y="5120005"/>
            <a:ext cx="1541126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1 200 000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1270159" y="4132481"/>
            <a:ext cx="1553828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1 400 000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277" name="Google Shape;277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8894" y="9595318"/>
            <a:ext cx="13972" cy="1668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8" name="Google Shape;27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40783" y="8057991"/>
            <a:ext cx="13972" cy="3279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9" name="Google Shape;279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52672" y="8593839"/>
            <a:ext cx="13972" cy="2717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0" name="Google Shape;28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64560" y="6012735"/>
            <a:ext cx="13972" cy="5421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1" name="Google Shape;28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276449" y="5465896"/>
            <a:ext cx="13972" cy="5994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2" name="Google Shape;28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388338" y="5465896"/>
            <a:ext cx="13972" cy="5994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3" name="Google Shape;28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00227" y="4947446"/>
            <a:ext cx="13972" cy="653801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/>
          <p:nvPr/>
        </p:nvSpPr>
        <p:spPr>
          <a:xfrm>
            <a:off x="3427312" y="11608217"/>
            <a:ext cx="817135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2019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/>
          <p:nvPr/>
        </p:nvSpPr>
        <p:spPr>
          <a:xfrm>
            <a:off x="3773910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3773910" y="9609363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3773910" y="7667454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6885799" y="8145192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6885799" y="6651553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9997687" y="8638904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9997687" y="7195867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13109576" y="6170342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13109576" y="8151542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16221465" y="5676629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16221465" y="10120141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19333354" y="5676629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19333354" y="9104736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22445243" y="5182818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E2E2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22445243" y="8638904"/>
            <a:ext cx="123965" cy="136344"/>
          </a:xfrm>
          <a:prstGeom prst="ellipse">
            <a:avLst/>
          </a:prstGeom>
          <a:solidFill>
            <a:srgbClr val="1B2357"/>
          </a:solidFill>
          <a:ln cap="flat" cmpd="sng" w="38100">
            <a:solidFill>
              <a:srgbClr val="455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6513797" y="11608267"/>
            <a:ext cx="867942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6885799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8"/>
          <p:cNvSpPr/>
          <p:nvPr/>
        </p:nvSpPr>
        <p:spPr>
          <a:xfrm>
            <a:off x="9651090" y="11608267"/>
            <a:ext cx="817135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2021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9997687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12750277" y="11608267"/>
            <a:ext cx="855240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2022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13109576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15849464" y="11608267"/>
            <a:ext cx="867942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2023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8"/>
          <p:cNvSpPr/>
          <p:nvPr/>
        </p:nvSpPr>
        <p:spPr>
          <a:xfrm>
            <a:off x="16221465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18961353" y="11608267"/>
            <a:ext cx="867942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19333354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22085944" y="11608267"/>
            <a:ext cx="855240" cy="367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500"/>
              <a:buFont typeface="Inter"/>
              <a:buNone/>
            </a:pPr>
            <a:r>
              <a:rPr lang="en-US" sz="25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  <a:endParaRPr sz="25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22445243" y="11113817"/>
            <a:ext cx="123965" cy="136344"/>
          </a:xfrm>
          <a:prstGeom prst="ellipse">
            <a:avLst/>
          </a:prstGeom>
          <a:solidFill>
            <a:srgbClr val="E2E2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/>
          <p:nvPr/>
        </p:nvSpPr>
        <p:spPr>
          <a:xfrm>
            <a:off x="1270159" y="902449"/>
            <a:ext cx="8124782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Пример слайда 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 информацией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1270159" y="4636249"/>
            <a:ext cx="3907855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243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6420652" y="4636150"/>
            <a:ext cx="4784265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1830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12447556" y="4636150"/>
            <a:ext cx="2548785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19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1" name="Google Shape;321;p19"/>
          <p:cNvSpPr/>
          <p:nvPr/>
        </p:nvSpPr>
        <p:spPr>
          <a:xfrm>
            <a:off x="1270159" y="6312649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6420652" y="6312550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3" name="Google Shape;323;p19"/>
          <p:cNvSpPr/>
          <p:nvPr/>
        </p:nvSpPr>
        <p:spPr>
          <a:xfrm>
            <a:off x="12447556" y="6312550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1270159" y="8941549"/>
            <a:ext cx="3691928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314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5" name="Google Shape;325;p19"/>
          <p:cNvSpPr/>
          <p:nvPr/>
        </p:nvSpPr>
        <p:spPr>
          <a:xfrm>
            <a:off x="6420652" y="8941450"/>
            <a:ext cx="4771563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1204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6" name="Google Shape;326;p19"/>
          <p:cNvSpPr/>
          <p:nvPr/>
        </p:nvSpPr>
        <p:spPr>
          <a:xfrm>
            <a:off x="12447556" y="8941450"/>
            <a:ext cx="2879027" cy="1888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4000"/>
              <a:buFont typeface="Inter Medium"/>
              <a:buNone/>
            </a:pPr>
            <a:r>
              <a:rPr lang="en-US" sz="14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48</a:t>
            </a:r>
            <a:endParaRPr sz="14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1270159" y="10617949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6420652" y="10617850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12447556" y="10617850"/>
            <a:ext cx="2540318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Параметр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000"/>
              <a:buFont typeface="Inter"/>
              <a:buNone/>
            </a:pPr>
            <a:r>
              <a:rPr lang="en-US" sz="3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в 1-2 строчки</a:t>
            </a:r>
            <a:endParaRPr sz="3000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19"/>
          <p:cNvSpPr/>
          <p:nvPr/>
        </p:nvSpPr>
        <p:spPr>
          <a:xfrm>
            <a:off x="1270159" y="3967333"/>
            <a:ext cx="1943343" cy="457200"/>
          </a:xfrm>
          <a:prstGeom prst="roundRect">
            <a:avLst>
              <a:gd fmla="val 28000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1350602" y="4054987"/>
            <a:ext cx="1782456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C774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3CC774"/>
                </a:solidFill>
                <a:latin typeface="Inter Medium"/>
                <a:ea typeface="Inter Medium"/>
                <a:cs typeface="Inter Medium"/>
                <a:sym typeface="Inter Medium"/>
              </a:rPr>
              <a:t>+24%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6420652" y="3955222"/>
            <a:ext cx="1867133" cy="457200"/>
          </a:xfrm>
          <a:prstGeom prst="roundRect">
            <a:avLst>
              <a:gd fmla="val 28000" name="adj"/>
            </a:avLst>
          </a:prstGeom>
          <a:solidFill>
            <a:srgbClr val="F85B76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9"/>
          <p:cNvSpPr/>
          <p:nvPr/>
        </p:nvSpPr>
        <p:spPr>
          <a:xfrm>
            <a:off x="6501096" y="3989088"/>
            <a:ext cx="1706247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85B76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F85B76"/>
                </a:solidFill>
                <a:latin typeface="Inter Medium"/>
                <a:ea typeface="Inter Medium"/>
                <a:cs typeface="Inter Medium"/>
                <a:sym typeface="Inter Medium"/>
              </a:rPr>
              <a:t>–16%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12447556" y="3955222"/>
            <a:ext cx="1956044" cy="457200"/>
          </a:xfrm>
          <a:prstGeom prst="roundRect">
            <a:avLst>
              <a:gd fmla="val 28000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12527999" y="3989088"/>
            <a:ext cx="1795158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C774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3CC774"/>
                </a:solidFill>
                <a:latin typeface="Inter Medium"/>
                <a:ea typeface="Inter Medium"/>
                <a:cs typeface="Inter Medium"/>
                <a:sym typeface="Inter Medium"/>
              </a:rPr>
              <a:t>+30%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9"/>
          <p:cNvSpPr/>
          <p:nvPr/>
        </p:nvSpPr>
        <p:spPr>
          <a:xfrm>
            <a:off x="1270159" y="8260621"/>
            <a:ext cx="1765521" cy="457200"/>
          </a:xfrm>
          <a:prstGeom prst="roundRect">
            <a:avLst>
              <a:gd fmla="val 28000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1350602" y="8294488"/>
            <a:ext cx="1604634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C774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3CC774"/>
                </a:solidFill>
                <a:latin typeface="Inter Medium"/>
                <a:ea typeface="Inter Medium"/>
                <a:cs typeface="Inter Medium"/>
                <a:sym typeface="Inter Medium"/>
              </a:rPr>
              <a:t>+7%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6420652" y="8260522"/>
            <a:ext cx="1790924" cy="457200"/>
          </a:xfrm>
          <a:prstGeom prst="roundRect">
            <a:avLst>
              <a:gd fmla="val 28000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9"/>
          <p:cNvSpPr/>
          <p:nvPr/>
        </p:nvSpPr>
        <p:spPr>
          <a:xfrm>
            <a:off x="6501096" y="8294388"/>
            <a:ext cx="1630037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C774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3CC774"/>
                </a:solidFill>
                <a:latin typeface="Inter Medium"/>
                <a:ea typeface="Inter Medium"/>
                <a:cs typeface="Inter Medium"/>
                <a:sym typeface="Inter Medium"/>
              </a:rPr>
              <a:t>+4%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12447556" y="8260522"/>
            <a:ext cx="1943343" cy="457200"/>
          </a:xfrm>
          <a:prstGeom prst="roundRect">
            <a:avLst>
              <a:gd fmla="val 28000" name="adj"/>
            </a:avLst>
          </a:prstGeom>
          <a:solidFill>
            <a:srgbClr val="3CC774">
              <a:alpha val="2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12527999" y="8294388"/>
            <a:ext cx="1782456" cy="296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C774"/>
              </a:buClr>
              <a:buSzPts val="2200"/>
              <a:buFont typeface="Inter Medium"/>
              <a:buNone/>
            </a:pPr>
            <a:r>
              <a:rPr lang="en-US" sz="2200">
                <a:solidFill>
                  <a:srgbClr val="3CC774"/>
                </a:solidFill>
                <a:latin typeface="Inter Medium"/>
                <a:ea typeface="Inter Medium"/>
                <a:cs typeface="Inter Medium"/>
                <a:sym typeface="Inter Medium"/>
              </a:rPr>
              <a:t>+20% с 2024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1270159" y="5782733"/>
            <a:ext cx="15298769" cy="10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"/>
              <a:buNone/>
            </a:pPr>
            <a:r>
              <a:rPr b="0" i="0" lang="en-US" sz="8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СТРУКТУРА ПРЕЗЕНТАЦИИ </a:t>
            </a:r>
            <a:endParaRPr b="0" i="0" sz="8000" u="none" cap="none" strike="noStrike">
              <a:solidFill>
                <a:srgbClr val="1B235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/>
          <p:nvPr/>
        </p:nvSpPr>
        <p:spPr>
          <a:xfrm>
            <a:off x="1270159" y="5234087"/>
            <a:ext cx="23335841" cy="4740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35171"/>
              <a:buFont typeface="Inter"/>
              <a:buNone/>
            </a:pPr>
            <a:r>
              <a:rPr b="1" lang="en-US" sz="35171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3 840 290</a:t>
            </a:r>
            <a:endParaRPr sz="35171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6407951" y="9489976"/>
            <a:ext cx="11909855" cy="1075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Medium"/>
              <a:buNone/>
            </a:pPr>
            <a:r>
              <a:rPr lang="en-US" sz="8000">
                <a:solidFill>
                  <a:srgbClr val="1B2358"/>
                </a:solidFill>
                <a:latin typeface="Inter Medium"/>
                <a:ea typeface="Inter Medium"/>
                <a:cs typeface="Inter Medium"/>
                <a:sym typeface="Inter Medium"/>
              </a:rPr>
              <a:t>Параметр в 1-2 строчки</a:t>
            </a:r>
            <a:endParaRPr sz="8000">
              <a:solidFill>
                <a:srgbClr val="1B23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49" name="Google Shape;34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E2E2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5" name="Google Shape;3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5000" y="16822589"/>
            <a:ext cx="184798" cy="6251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6" name="Google Shape;35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7" name="Google Shape;35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1"/>
          <p:cNvSpPr/>
          <p:nvPr/>
        </p:nvSpPr>
        <p:spPr>
          <a:xfrm>
            <a:off x="1270159" y="6892367"/>
            <a:ext cx="10825986" cy="2150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6000"/>
              <a:buFont typeface="Inter"/>
              <a:buNone/>
            </a:pPr>
            <a:r>
              <a:rPr b="1" lang="en-US" sz="16000">
                <a:solidFill>
                  <a:srgbClr val="E2E2E2"/>
                </a:solidFill>
                <a:latin typeface="Inter"/>
                <a:ea typeface="Inter"/>
                <a:cs typeface="Inter"/>
                <a:sym typeface="Inter"/>
              </a:rPr>
              <a:t>Заголовок</a:t>
            </a:r>
            <a:endParaRPr b="1" sz="1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270159" y="9000567"/>
            <a:ext cx="8738692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Пример использования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собственного контента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в презентации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60" name="Google Shape;360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1642" y="12515751"/>
            <a:ext cx="1026199" cy="262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1" name="Google Shape;36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309" y="12309202"/>
            <a:ext cx="676459" cy="67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2E2E2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7" name="Google Shape;3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5000" y="16822613"/>
            <a:ext cx="184798" cy="6251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8" name="Google Shape;3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9" name="Google Shape;3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2"/>
          <p:cNvSpPr/>
          <p:nvPr/>
        </p:nvSpPr>
        <p:spPr>
          <a:xfrm>
            <a:off x="1270159" y="6904045"/>
            <a:ext cx="10825986" cy="2150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16000"/>
              <a:buFont typeface="Inter"/>
              <a:buNone/>
            </a:pPr>
            <a:r>
              <a:rPr b="1" lang="en-US" sz="16000">
                <a:solidFill>
                  <a:srgbClr val="E2E2E2"/>
                </a:solidFill>
                <a:latin typeface="Inter"/>
                <a:ea typeface="Inter"/>
                <a:cs typeface="Inter"/>
                <a:sym typeface="Inter"/>
              </a:rPr>
              <a:t>Заголовок</a:t>
            </a:r>
            <a:endParaRPr b="1" sz="16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22"/>
          <p:cNvSpPr/>
          <p:nvPr/>
        </p:nvSpPr>
        <p:spPr>
          <a:xfrm>
            <a:off x="1270159" y="9012245"/>
            <a:ext cx="8738692" cy="2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Пример использования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собственного контента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Inter Medium"/>
              <a:buNone/>
            </a:pPr>
            <a:r>
              <a:rPr lang="en-US" sz="6000">
                <a:solidFill>
                  <a:srgbClr val="E2E2E2"/>
                </a:solidFill>
                <a:latin typeface="Inter Medium"/>
                <a:ea typeface="Inter Medium"/>
                <a:cs typeface="Inter Medium"/>
                <a:sym typeface="Inter Medium"/>
              </a:rPr>
              <a:t>в презентации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72" name="Google Shape;37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1642" y="12515751"/>
            <a:ext cx="1026199" cy="2629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3" name="Google Shape;373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309" y="12309202"/>
            <a:ext cx="676459" cy="67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/>
          <p:nvPr/>
        </p:nvSpPr>
        <p:spPr>
          <a:xfrm>
            <a:off x="7064200" y="4827439"/>
            <a:ext cx="10258649" cy="2294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Подзаголовок 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8000"/>
              <a:buFont typeface="Inter SemiBold"/>
              <a:buNone/>
            </a:pPr>
            <a:r>
              <a:rPr lang="en-US" sz="8000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в несколько строчек</a:t>
            </a:r>
            <a:endParaRPr sz="8000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79" name="Google Shape;379;p23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Lorem ipsum dolor sit amet consectetur. Felis curabitur 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a donec netus eu. Augue porta neque porttitor eu quisque augue pellentesque elit. Ac tellus lectus pretium in convallis integer in condimentum. Sit pharetra habitant cursus amet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2000"/>
              <a:buFont typeface="Inter"/>
              <a:buNone/>
            </a:pPr>
            <a:r>
              <a:rPr lang="en-US" sz="2000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risus. Id commodo vel bibendum pellentesque.</a:t>
            </a:r>
            <a:endParaRPr sz="2000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80" name="Google Shape;3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"/>
          <p:cNvSpPr/>
          <p:nvPr/>
        </p:nvSpPr>
        <p:spPr>
          <a:xfrm>
            <a:off x="8442322" y="5981700"/>
            <a:ext cx="7502404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Слайд</a:t>
            </a:r>
            <a:endParaRPr b="0" i="0" sz="8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перебивочный</a:t>
            </a:r>
            <a:endParaRPr b="0" i="0" sz="8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descr=" " id="387" name="Google Shape;3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2810" y="3605361"/>
            <a:ext cx="1661427" cy="16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4"/>
          <p:cNvSpPr/>
          <p:nvPr/>
        </p:nvSpPr>
        <p:spPr>
          <a:xfrm>
            <a:off x="9625686" y="8450213"/>
            <a:ext cx="5135675" cy="1147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4000"/>
              <a:buFont typeface="Inter Medium"/>
              <a:buNone/>
            </a:pPr>
            <a:r>
              <a:rPr b="0" i="0" lang="en-US" sz="4000" u="none" cap="none" strike="noStrike">
                <a:solidFill>
                  <a:srgbClr val="1B2357"/>
                </a:solidFill>
                <a:latin typeface="Inter Medium"/>
                <a:ea typeface="Inter Medium"/>
                <a:cs typeface="Inter Medium"/>
                <a:sym typeface="Inter Medium"/>
              </a:rPr>
              <a:t>Подзаголовок 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4000"/>
              <a:buFont typeface="Inter Medium"/>
              <a:buNone/>
            </a:pPr>
            <a:r>
              <a:rPr b="0" i="0" lang="en-US" sz="4000" u="none" cap="none" strike="noStrike">
                <a:solidFill>
                  <a:srgbClr val="1B2357"/>
                </a:solidFill>
                <a:latin typeface="Inter Medium"/>
                <a:ea typeface="Inter Medium"/>
                <a:cs typeface="Inter Medium"/>
                <a:sym typeface="Inter Medium"/>
              </a:rPr>
              <a:t>в несколько строчек</a:t>
            </a:r>
            <a:endParaRPr b="0" i="0" sz="4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1270158" y="3290739"/>
            <a:ext cx="12857321" cy="2150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6DFF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576D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Команда проекта</a:t>
            </a:r>
            <a:endParaRPr b="0" i="0" sz="16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1270158" y="8130794"/>
            <a:ext cx="10258649" cy="2294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Участники и роли</a:t>
            </a:r>
            <a:endParaRPr b="0" i="0" sz="8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6046" y="0"/>
            <a:ext cx="6780952" cy="1371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4823" y="547747"/>
            <a:ext cx="10552381" cy="1316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1270159" y="3290739"/>
            <a:ext cx="10825986" cy="2150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6DFF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576D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Конкурсное задание</a:t>
            </a:r>
            <a:endParaRPr b="0" i="0" sz="16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1270159" y="7663821"/>
            <a:ext cx="10258649" cy="2294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B2357"/>
              </a:buClr>
              <a:buSzPts val="8000"/>
              <a:buFont typeface="Inter SemiBold"/>
              <a:buNone/>
            </a:pPr>
            <a:r>
              <a:rPr b="0" i="0" lang="en-US" sz="8000" u="none" cap="none" strike="noStrike">
                <a:solidFill>
                  <a:srgbClr val="1B2357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Направление</a:t>
            </a:r>
            <a:endParaRPr b="0" i="0" sz="8000" u="none" cap="none" strike="noStrike">
              <a:solidFill>
                <a:srgbClr val="000000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6046" y="0"/>
            <a:ext cx="6780952" cy="1371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4823" y="547747"/>
            <a:ext cx="10552381" cy="1316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5954928" y="3100239"/>
            <a:ext cx="12477193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Анализ ситуации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4000"/>
              <a:buFont typeface="Inter"/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Краткое пояснение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4000"/>
              <a:buFont typeface="Inter"/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(опционально)</a:t>
            </a:r>
            <a:endParaRPr b="0" i="0" sz="4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4947995" y="2675467"/>
            <a:ext cx="14491056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Обзор решений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и аналогов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Краткое пояснение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(опционально)</a:t>
            </a:r>
            <a:endParaRPr b="0" i="0" sz="4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/>
          <p:nvPr/>
        </p:nvSpPr>
        <p:spPr>
          <a:xfrm>
            <a:off x="5954928" y="3100239"/>
            <a:ext cx="12477193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Концепция решения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36" name="Google Shape;136;p7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Краткое пояснение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(опционально)</a:t>
            </a:r>
            <a:endParaRPr b="0" i="0" sz="4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5954928" y="3100239"/>
            <a:ext cx="12477193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План реализации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Краткое пояснение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(опционально)</a:t>
            </a:r>
            <a:endParaRPr b="0" i="0" sz="4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/>
          <p:nvPr/>
        </p:nvSpPr>
        <p:spPr>
          <a:xfrm>
            <a:off x="5954928" y="3100239"/>
            <a:ext cx="12477193" cy="418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2358"/>
              </a:buClr>
              <a:buSzPts val="16000"/>
              <a:buFont typeface="Inter SemiBold"/>
              <a:buNone/>
            </a:pPr>
            <a:r>
              <a:rPr b="0" i="0" lang="en-US" sz="16000" u="none" cap="none" strike="noStrike">
                <a:solidFill>
                  <a:srgbClr val="1B2358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Практическая часть</a:t>
            </a:r>
            <a:endParaRPr b="0" i="0" sz="16000" u="none" cap="none" strike="noStrike">
              <a:solidFill>
                <a:srgbClr val="1B2358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2" name="Google Shape;152;p9"/>
          <p:cNvSpPr/>
          <p:nvPr/>
        </p:nvSpPr>
        <p:spPr>
          <a:xfrm>
            <a:off x="8550285" y="9383861"/>
            <a:ext cx="7286477" cy="1697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Краткое пояснение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1B2358"/>
                </a:solidFill>
                <a:latin typeface="Inter"/>
                <a:ea typeface="Inter"/>
                <a:cs typeface="Inter"/>
                <a:sym typeface="Inter"/>
              </a:rPr>
              <a:t>(опционально)</a:t>
            </a:r>
            <a:endParaRPr b="0" i="0" sz="4000" u="none" cap="none" strike="noStrike">
              <a:solidFill>
                <a:srgbClr val="1B235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261" y="7923758"/>
            <a:ext cx="10148547" cy="3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0159" y="12180837"/>
            <a:ext cx="1841270" cy="6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2025-10-24T15:02:40Z</dcterms:created>
  <dc:creator>PptxGenJS</dc:creator>
</cp:coreProperties>
</file>